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C1F4-F8BD-448C-8AF2-03F76517F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1243F-BC43-4923-ABCA-4F80A8FA1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0FAE9-BDF5-4109-A74A-DAE42289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8205-9653-458C-9842-B45EB797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8B191-BBFA-45B1-8C14-986178DA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9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3867-06C9-4B04-9538-2FCCE4F9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9432B-EEF5-48B8-9DB7-1BA92C63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A9BCE-4B71-4C2D-B797-5CE10EAE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A4074-D964-4B4B-AA2C-9C13EE16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70387-6F26-4344-9F5C-3B2F761D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829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F48863-E07B-4932-8B94-5FCD7027F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A6C51-AB1E-4B40-8C18-95D61DC07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60F89-B9E0-4777-B73D-30F4CB65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E8E01-8DDE-44ED-9327-80A2B0AF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E9F13-D40B-416B-8FDA-F215CB64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928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D1-9568-4288-943B-D5818BA9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ACB7-E5A1-4BFE-9103-5C41EBCEA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49DAA-D95E-40E1-8394-2A242997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76AA3-D5CB-425F-AC26-3E44F8A2D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9D448-490E-4BFF-AF95-531FF979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831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ADEA-C158-4A38-B0B5-14B6126E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B8CDC-2D66-4A03-B675-E96E58AC1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90C59-AB1E-4BDE-8824-57E77CAC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C21F5-5301-4235-9298-00F9CEA3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CD9DF-4D69-4515-97D6-905FCC19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338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27B4-A44F-4934-A318-016C9D86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DA7F2-A96B-4ACA-8E86-F2AF4B375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E1608-B89C-4018-BBAB-B23421631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5DC6A-967E-4EEE-8BF8-943E0CE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2AD10-74CF-4365-8E2C-97403654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76C98-58C4-4D50-A4A8-6C0A6A8B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36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85BC-8DF3-46D1-AD6C-2CB3F5EE8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39E43-0D94-4AA9-B3D4-82D1CA5F6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D6797-F90E-4FA7-9EAC-AF4BCC54E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AEED0-A9DE-4101-BADF-59263C0FE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FD1D5-0F16-441F-B692-A8A889AB5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924942-4E17-46BE-8C72-3F1EC470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10856-3C75-4E1D-B4E3-105CA2F2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8647B-B47C-4754-8BF8-8F691664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942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1B5A-5934-43A2-B1B5-9F7049DC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68B1-094A-4E8C-AB1F-59B694B5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F6525-F409-4353-B9C9-E7489BF1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E87304-835B-4D3F-BFCE-2C377673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705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0D9F98-3A34-4CEB-9E3C-E3D6C0FB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DA127-2C3C-4697-81C4-C2270D4B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A1DA7-4E47-48E4-9FA8-F69B69C38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150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D1CE-1431-489D-8DB9-32C42DBD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8C24F-DE28-4905-A485-D813D823F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3992B-5F1B-4173-BBB1-86F6174EC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7F380-CBC3-4B11-BF6A-E352AA2E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306E7-87FD-44A6-A9BA-9181E2B3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7C479-5EB8-43F8-B761-D10B6145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100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1CA2F-F643-48B7-98E6-23E1A904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1F58D-10C1-486E-BC82-484577C2A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505F8-D9F5-4499-AE92-44ADCEF4F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78B15-7F16-4FE0-83F7-A31F976D4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E6C10-B63C-4A87-8166-722A7635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05526-3A47-4AD1-94B2-66452FED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48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FF7DE-1FDB-42B6-92F5-F660141B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0DE60-0359-4006-BF8C-FFE047CE8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259D4-6129-4FA2-AB3D-B20B9239D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DA8F-0748-47BB-8076-EEB52E462700}" type="datetimeFigureOut">
              <a:rPr lang="en-IE" smtClean="0"/>
              <a:t>28/06/2020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C644-D76A-45B1-ABD0-0B241BDDB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02390-7A0F-4343-978E-C33D8AF6A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C795-4138-4525-8FFC-7CE4FE30EFB4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833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3EC7BC-FDBF-4446-8F09-71DA2A55D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(Digitale) Medien in der Bildung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6656B-B293-4F05-887F-B23F976E6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Von Kareem und Arthur</a:t>
            </a:r>
          </a:p>
        </p:txBody>
      </p:sp>
    </p:spTree>
    <p:extLst>
      <p:ext uri="{BB962C8B-B14F-4D97-AF65-F5344CB8AC3E}">
        <p14:creationId xmlns:p14="http://schemas.microsoft.com/office/powerpoint/2010/main" val="141555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3D3AB6-13A1-4936-991B-47545393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000000"/>
                </a:solidFill>
              </a:rPr>
              <a:t>Traditionelle Medien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choolbook">
            <a:extLst>
              <a:ext uri="{FF2B5EF4-FFF2-40B4-BE49-F238E27FC236}">
                <a16:creationId xmlns:a16="http://schemas.microsoft.com/office/drawing/2014/main" id="{E820FBDE-CE31-4801-B7A0-FC78FEB6A5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5" b="-3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F6FF0-B035-433D-87A7-1DC9ECC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IE" sz="2000" dirty="0">
                <a:solidFill>
                  <a:srgbClr val="000000"/>
                </a:solidFill>
              </a:rPr>
              <a:t>Z.B. </a:t>
            </a:r>
            <a:r>
              <a:rPr lang="en-IE" sz="2000" dirty="0" err="1">
                <a:solidFill>
                  <a:srgbClr val="000000"/>
                </a:solidFill>
              </a:rPr>
              <a:t>Stifte</a:t>
            </a:r>
            <a:r>
              <a:rPr lang="en-IE" sz="2000" dirty="0">
                <a:solidFill>
                  <a:srgbClr val="000000"/>
                </a:solidFill>
              </a:rPr>
              <a:t>, </a:t>
            </a:r>
            <a:r>
              <a:rPr lang="en-IE" sz="2000" dirty="0" err="1">
                <a:solidFill>
                  <a:srgbClr val="000000"/>
                </a:solidFill>
              </a:rPr>
              <a:t>Bücher</a:t>
            </a:r>
            <a:r>
              <a:rPr lang="en-IE" sz="2000" dirty="0">
                <a:solidFill>
                  <a:srgbClr val="000000"/>
                </a:solidFill>
              </a:rPr>
              <a:t>, </a:t>
            </a:r>
            <a:r>
              <a:rPr lang="en-IE" sz="2000" dirty="0" err="1">
                <a:solidFill>
                  <a:srgbClr val="000000"/>
                </a:solidFill>
              </a:rPr>
              <a:t>Tafeln</a:t>
            </a:r>
            <a:endParaRPr lang="en-IE" sz="2000" dirty="0">
              <a:solidFill>
                <a:srgbClr val="000000"/>
              </a:solidFill>
            </a:endParaRPr>
          </a:p>
          <a:p>
            <a:r>
              <a:rPr lang="en-IE" sz="2000" dirty="0">
                <a:solidFill>
                  <a:srgbClr val="000000"/>
                </a:solidFill>
              </a:rPr>
              <a:t>In den </a:t>
            </a:r>
            <a:r>
              <a:rPr lang="en-IE" sz="2000" dirty="0" err="1">
                <a:solidFill>
                  <a:srgbClr val="000000"/>
                </a:solidFill>
              </a:rPr>
              <a:t>meisten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Schulen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im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Nutz</a:t>
            </a:r>
            <a:endParaRPr lang="en-IE" sz="2000" dirty="0">
              <a:solidFill>
                <a:srgbClr val="000000"/>
              </a:solidFill>
            </a:endParaRPr>
          </a:p>
          <a:p>
            <a:r>
              <a:rPr lang="en-IE" sz="2000" dirty="0" err="1">
                <a:solidFill>
                  <a:srgbClr val="000000"/>
                </a:solidFill>
              </a:rPr>
              <a:t>Seit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hunderten</a:t>
            </a:r>
            <a:r>
              <a:rPr lang="en-IE" sz="2000" dirty="0">
                <a:solidFill>
                  <a:srgbClr val="000000"/>
                </a:solidFill>
              </a:rPr>
              <a:t> von Jahren </a:t>
            </a:r>
            <a:r>
              <a:rPr lang="en-IE" sz="2000" dirty="0" err="1">
                <a:solidFill>
                  <a:srgbClr val="000000"/>
                </a:solidFill>
              </a:rPr>
              <a:t>zur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Bildung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benutzt</a:t>
            </a:r>
            <a:endParaRPr lang="en-IE" sz="2000" dirty="0">
              <a:solidFill>
                <a:srgbClr val="000000"/>
              </a:solidFill>
            </a:endParaRPr>
          </a:p>
          <a:p>
            <a:r>
              <a:rPr lang="en-IE" sz="2000" dirty="0" err="1">
                <a:solidFill>
                  <a:srgbClr val="000000"/>
                </a:solidFill>
              </a:rPr>
              <a:t>Wird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langsam</a:t>
            </a:r>
            <a:r>
              <a:rPr lang="en-IE" sz="2000" dirty="0">
                <a:solidFill>
                  <a:srgbClr val="000000"/>
                </a:solidFill>
              </a:rPr>
              <a:t> von digitalin </a:t>
            </a:r>
            <a:r>
              <a:rPr lang="en-IE" sz="2000" dirty="0" err="1">
                <a:solidFill>
                  <a:srgbClr val="000000"/>
                </a:solidFill>
              </a:rPr>
              <a:t>Medien</a:t>
            </a:r>
            <a:r>
              <a:rPr lang="en-IE" sz="2000" dirty="0">
                <a:solidFill>
                  <a:srgbClr val="000000"/>
                </a:solidFill>
              </a:rPr>
              <a:t> </a:t>
            </a:r>
            <a:r>
              <a:rPr lang="en-IE" sz="2000" dirty="0" err="1">
                <a:solidFill>
                  <a:srgbClr val="000000"/>
                </a:solidFill>
              </a:rPr>
              <a:t>ersetzt</a:t>
            </a:r>
            <a:endParaRPr lang="en-I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0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pads in schools">
            <a:extLst>
              <a:ext uri="{FF2B5EF4-FFF2-40B4-BE49-F238E27FC236}">
                <a16:creationId xmlns:a16="http://schemas.microsoft.com/office/drawing/2014/main" id="{8F76AEA2-83E8-4F14-9365-C2D1CABF76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" r="8076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442426-5E74-424B-9ECA-8FFA21C30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IE" sz="3600"/>
              <a:t>Digitale Medien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3D3F5-4BF0-47BB-BB01-A937E0FBD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de-DE" sz="1500"/>
              <a:t>Z.B. iPads und Komputer</a:t>
            </a:r>
          </a:p>
          <a:p>
            <a:r>
              <a:rPr lang="de-DE" sz="1500"/>
              <a:t>Programme wie PowerPoint und Filme</a:t>
            </a:r>
          </a:p>
          <a:p>
            <a:r>
              <a:rPr lang="de-DE" sz="1500"/>
              <a:t>Warum?</a:t>
            </a:r>
          </a:p>
          <a:p>
            <a:pPr marL="0" indent="0">
              <a:buNone/>
            </a:pPr>
            <a:r>
              <a:rPr lang="de-DE" sz="1500"/>
              <a:t>    - verschiedene Leute lernen damit</a:t>
            </a:r>
            <a:br>
              <a:rPr lang="de-DE" sz="1500"/>
            </a:br>
            <a:r>
              <a:rPr lang="de-DE" sz="1500"/>
              <a:t>       besser</a:t>
            </a:r>
          </a:p>
          <a:p>
            <a:pPr marL="0" indent="0">
              <a:buNone/>
            </a:pPr>
            <a:r>
              <a:rPr lang="de-DE" sz="1500"/>
              <a:t>     - wenn man nicht  schreiben kann</a:t>
            </a:r>
          </a:p>
          <a:p>
            <a:pPr marL="0" indent="0">
              <a:buNone/>
            </a:pPr>
            <a:r>
              <a:rPr lang="de-DE" sz="1500"/>
              <a:t>     - heutzutage ist vieles im alltäglichen</a:t>
            </a:r>
            <a:br>
              <a:rPr lang="de-DE" sz="1500"/>
            </a:br>
            <a:r>
              <a:rPr lang="de-DE" sz="1500"/>
              <a:t>       Leben digital, also macht es die</a:t>
            </a:r>
            <a:br>
              <a:rPr lang="de-DE" sz="1500"/>
            </a:br>
            <a:r>
              <a:rPr lang="de-DE" sz="1500"/>
              <a:t>       Arbeit oft einfacher</a:t>
            </a:r>
            <a:endParaRPr lang="en-IE" sz="1500"/>
          </a:p>
        </p:txBody>
      </p:sp>
    </p:spTree>
    <p:extLst>
      <p:ext uri="{BB962C8B-B14F-4D97-AF65-F5344CB8AC3E}">
        <p14:creationId xmlns:p14="http://schemas.microsoft.com/office/powerpoint/2010/main" val="220268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eacher teaching">
            <a:extLst>
              <a:ext uri="{FF2B5EF4-FFF2-40B4-BE49-F238E27FC236}">
                <a16:creationId xmlns:a16="http://schemas.microsoft.com/office/drawing/2014/main" id="{89F2C137-A66C-4F90-8843-E558D668CD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7" r="29256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B4CC67-582E-4C99-BA47-F874935A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IE" sz="3700">
                <a:solidFill>
                  <a:srgbClr val="000000"/>
                </a:solidFill>
              </a:rPr>
              <a:t>Wer profitiert von Medien in der Bildung?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8742F-BC20-472C-ABC2-C8123FE9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IE" sz="2000">
                <a:solidFill>
                  <a:srgbClr val="000000"/>
                </a:solidFill>
              </a:rPr>
              <a:t>Lehrer können sich die arbeit erleichtern, indem sie sich Medien zur Hilfe nehmen</a:t>
            </a:r>
          </a:p>
          <a:p>
            <a:r>
              <a:rPr lang="en-IE" sz="2000">
                <a:solidFill>
                  <a:srgbClr val="000000"/>
                </a:solidFill>
              </a:rPr>
              <a:t>Schüler haben viele Möglichkeiten, sodas</a:t>
            </a:r>
            <a:r>
              <a:rPr lang="de-DE" sz="2000">
                <a:solidFill>
                  <a:srgbClr val="000000"/>
                </a:solidFill>
              </a:rPr>
              <a:t>s sie besser lernen können</a:t>
            </a:r>
            <a:r>
              <a:rPr lang="en-IE" sz="20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224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CBD0A0-1EE5-4B09-9CF8-AEF5D909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Das Ende</a:t>
            </a:r>
          </a:p>
        </p:txBody>
      </p:sp>
    </p:spTree>
    <p:extLst>
      <p:ext uri="{BB962C8B-B14F-4D97-AF65-F5344CB8AC3E}">
        <p14:creationId xmlns:p14="http://schemas.microsoft.com/office/powerpoint/2010/main" val="373338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Macintosh PowerPoint</Application>
  <PresentationFormat>Breitbild</PresentationFormat>
  <Paragraphs>18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(Digitale) Medien in der Bildung</vt:lpstr>
      <vt:lpstr>Traditionelle Medien</vt:lpstr>
      <vt:lpstr>Digitale Medien</vt:lpstr>
      <vt:lpstr>Wer profitiert von Medien in der Bildung?</vt:lpstr>
      <vt:lpstr>Das Ende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(Digitale) Medien in der Bildung</dc:title>
  <dc:creator>Kareem Knipschild</dc:creator>
  <cp:lastModifiedBy>Jutta Baum</cp:lastModifiedBy>
  <cp:revision>1</cp:revision>
  <dcterms:created xsi:type="dcterms:W3CDTF">2020-03-24T12:21:11Z</dcterms:created>
  <dcterms:modified xsi:type="dcterms:W3CDTF">2020-06-28T19:06:43Z</dcterms:modified>
</cp:coreProperties>
</file>